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autoCompressPictures="0" embedTrueTypeFonts="1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</p:sldIdLst>
  <p:sldSz cy="5143500" cx="9144000"/>
  <p:notesSz cx="6858000" cy="9144000"/>
  <p:embeddedFontLst>
    <p:embeddedFont>
      <p:font typeface="Source Code Pro"/>
      <p:regular r:id="rId20"/>
      <p:bold r:id="rId21"/>
    </p:embeddedFont>
    <p:embeddedFont>
      <p:font typeface="Oswald"/>
      <p:regular r:id="rId22"/>
      <p:bold r:id="rId2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None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SourceCodePro-regular.fntdata"/><Relationship Id="rId11" Type="http://schemas.openxmlformats.org/officeDocument/2006/relationships/slide" Target="slides/slide6.xml"/><Relationship Id="rId22" Type="http://schemas.openxmlformats.org/officeDocument/2006/relationships/font" Target="fonts/Oswald-regular.fntdata"/><Relationship Id="rId10" Type="http://schemas.openxmlformats.org/officeDocument/2006/relationships/slide" Target="slides/slide5.xml"/><Relationship Id="rId21" Type="http://schemas.openxmlformats.org/officeDocument/2006/relationships/font" Target="fonts/SourceCodePro-bold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23" Type="http://schemas.openxmlformats.org/officeDocument/2006/relationships/font" Target="fonts/Oswald-bold.fntdata"/><Relationship Id="rId1" Type="http://schemas.openxmlformats.org/officeDocument/2006/relationships/theme" Target="theme/theme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.xml"/><Relationship Id="rId4" Type="http://schemas.openxmlformats.org/officeDocument/2006/relationships/notesMaster" Target="notesMasters/notesMaster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slide" Target="slides/slide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med" w="med" type="none"/>
            <a:tailEnd len="med" w="med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</p:notesMaster>
</file>

<file path=ppt/notesSlides/_rels/notesSlide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.xml"/></Relationships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.xml"/></Relationships>
</file>

<file path=ppt/notesSlides/notesSlide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Shape 60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Shape 6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Shape 67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Shape 72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Shape 79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Shape 86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Shape 93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Shape 9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Shape 100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Shape 106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Shape 11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Shape 113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Shape 118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Shape 137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Shape 14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Shape 145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Shape 15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Shape 156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Shape 162"/>
          <p:cNvSpPr txBox="1"/>
          <p:nvPr>
            <p:ph idx="1" type="body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.xml"/></Relationship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.xml"/></Relationships>
</file>

<file path=ppt/slideLayouts/slideLayout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">
  <p:cSld name="Title slid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 rot="10800000">
            <a:off x="4226100" y="2933549"/>
            <a:ext cx="691799" cy="388500"/>
          </a:xfrm>
          <a:prstGeom prst="triangle">
            <a:avLst>
              <a:gd fmla="val 50000" name="adj"/>
            </a:avLst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1" name="Shape 11"/>
          <p:cNvSpPr/>
          <p:nvPr/>
        </p:nvSpPr>
        <p:spPr>
          <a:xfrm>
            <a:off x="-25" y="0"/>
            <a:ext cx="9144000" cy="312419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2" name="Shape 12"/>
          <p:cNvSpPr txBox="1"/>
          <p:nvPr>
            <p:ph type="ctrTitle"/>
          </p:nvPr>
        </p:nvSpPr>
        <p:spPr>
          <a:xfrm>
            <a:off x="411175" y="644300"/>
            <a:ext cx="8282399" cy="21090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rtl="0" algn="ctr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1pPr>
            <a:lvl2pPr lvl="1" rtl="0" algn="ctr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2pPr>
            <a:lvl3pPr lvl="2" rtl="0" algn="ctr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3pPr>
            <a:lvl4pPr lvl="3" rtl="0" algn="ctr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4pPr>
            <a:lvl5pPr lvl="4" rtl="0" algn="ctr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5pPr>
            <a:lvl6pPr lvl="5" rtl="0" algn="ctr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6pPr>
            <a:lvl7pPr lvl="6" rtl="0" algn="ctr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7pPr>
            <a:lvl8pPr lvl="7" rtl="0" algn="ctr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8pPr>
            <a:lvl9pPr lvl="8" rtl="0" algn="ctr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3" name="Shape 13"/>
          <p:cNvSpPr txBox="1"/>
          <p:nvPr>
            <p:ph idx="1" type="subTitle"/>
          </p:nvPr>
        </p:nvSpPr>
        <p:spPr>
          <a:xfrm>
            <a:off x="411175" y="3398250"/>
            <a:ext cx="8282399" cy="1260599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Oswald"/>
              <a:buNone/>
              <a:defRPr sz="3600">
                <a:latin typeface="Oswald"/>
                <a:ea typeface="Oswald"/>
                <a:cs typeface="Oswald"/>
                <a:sym typeface="Oswald"/>
              </a:defRPr>
            </a:lvl9pPr>
          </a:lstStyle>
          <a:p/>
        </p:txBody>
      </p:sp>
      <p:sp>
        <p:nvSpPr>
          <p:cNvPr id="14" name="Shape 14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secHead">
  <p:cSld name="Section header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/>
          <p:nvPr/>
        </p:nvSpPr>
        <p:spPr>
          <a:xfrm>
            <a:off x="0" y="1567350"/>
            <a:ext cx="9144000" cy="20088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sp>
        <p:nvSpPr>
          <p:cNvPr id="17" name="Shape 17"/>
          <p:cNvSpPr txBox="1"/>
          <p:nvPr>
            <p:ph type="title"/>
          </p:nvPr>
        </p:nvSpPr>
        <p:spPr>
          <a:xfrm>
            <a:off x="430800" y="1889700"/>
            <a:ext cx="8282399" cy="15165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 rtl="0" algn="ctr">
              <a:spcBef>
                <a:spcPts val="0"/>
              </a:spcBef>
              <a:buClr>
                <a:schemeClr val="lt1"/>
              </a:buClr>
              <a:buSzPct val="100000"/>
              <a:defRPr sz="3600">
                <a:solidFill>
                  <a:schemeClr val="lt1"/>
                </a:solidFill>
              </a:defRPr>
            </a:lvl1pPr>
            <a:lvl2pPr lvl="1" rtl="0" algn="ctr">
              <a:spcBef>
                <a:spcPts val="0"/>
              </a:spcBef>
              <a:buClr>
                <a:schemeClr val="lt1"/>
              </a:buClr>
              <a:buSzPct val="100000"/>
              <a:defRPr sz="3600">
                <a:solidFill>
                  <a:schemeClr val="lt1"/>
                </a:solidFill>
              </a:defRPr>
            </a:lvl2pPr>
            <a:lvl3pPr lvl="2" rtl="0" algn="ctr">
              <a:spcBef>
                <a:spcPts val="0"/>
              </a:spcBef>
              <a:buClr>
                <a:schemeClr val="lt1"/>
              </a:buClr>
              <a:buSzPct val="100000"/>
              <a:defRPr sz="3600">
                <a:solidFill>
                  <a:schemeClr val="lt1"/>
                </a:solidFill>
              </a:defRPr>
            </a:lvl3pPr>
            <a:lvl4pPr lvl="3" rtl="0" algn="ctr">
              <a:spcBef>
                <a:spcPts val="0"/>
              </a:spcBef>
              <a:buClr>
                <a:schemeClr val="lt1"/>
              </a:buClr>
              <a:buSzPct val="100000"/>
              <a:defRPr sz="3600">
                <a:solidFill>
                  <a:schemeClr val="lt1"/>
                </a:solidFill>
              </a:defRPr>
            </a:lvl4pPr>
            <a:lvl5pPr lvl="4" rtl="0" algn="ctr">
              <a:spcBef>
                <a:spcPts val="0"/>
              </a:spcBef>
              <a:buClr>
                <a:schemeClr val="lt1"/>
              </a:buClr>
              <a:buSzPct val="100000"/>
              <a:defRPr sz="3600">
                <a:solidFill>
                  <a:schemeClr val="lt1"/>
                </a:solidFill>
              </a:defRPr>
            </a:lvl5pPr>
            <a:lvl6pPr lvl="5" rtl="0" algn="ctr">
              <a:spcBef>
                <a:spcPts val="0"/>
              </a:spcBef>
              <a:buClr>
                <a:schemeClr val="lt1"/>
              </a:buClr>
              <a:buSzPct val="100000"/>
              <a:defRPr sz="3600">
                <a:solidFill>
                  <a:schemeClr val="lt1"/>
                </a:solidFill>
              </a:defRPr>
            </a:lvl6pPr>
            <a:lvl7pPr lvl="6" rtl="0" algn="ctr">
              <a:spcBef>
                <a:spcPts val="0"/>
              </a:spcBef>
              <a:buClr>
                <a:schemeClr val="lt1"/>
              </a:buClr>
              <a:buSzPct val="100000"/>
              <a:defRPr sz="3600">
                <a:solidFill>
                  <a:schemeClr val="lt1"/>
                </a:solidFill>
              </a:defRPr>
            </a:lvl7pPr>
            <a:lvl8pPr lvl="7" rtl="0" algn="ctr">
              <a:spcBef>
                <a:spcPts val="0"/>
              </a:spcBef>
              <a:buClr>
                <a:schemeClr val="lt1"/>
              </a:buClr>
              <a:buSzPct val="100000"/>
              <a:defRPr sz="3600">
                <a:solidFill>
                  <a:schemeClr val="lt1"/>
                </a:solidFill>
              </a:defRPr>
            </a:lvl8pPr>
            <a:lvl9pPr lvl="8" rtl="0" algn="ctr">
              <a:spcBef>
                <a:spcPts val="0"/>
              </a:spcBef>
              <a:buClr>
                <a:schemeClr val="lt1"/>
              </a:buClr>
              <a:buSzPct val="100000"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8" name="Shape 18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x">
  <p:cSld name="Title and body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Shape 20"/>
          <p:cNvCxnSpPr/>
          <p:nvPr/>
        </p:nvCxnSpPr>
        <p:spPr>
          <a:xfrm>
            <a:off x="429200" y="1275577"/>
            <a:ext cx="614099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lgDash"/>
            <a:round/>
            <a:headEnd len="med" w="med" type="none"/>
            <a:tailEnd len="med" w="med" type="none"/>
          </a:ln>
        </p:spPr>
      </p:cxnSp>
      <p:sp>
        <p:nvSpPr>
          <p:cNvPr id="21" name="Shape 21"/>
          <p:cNvSpPr txBox="1"/>
          <p:nvPr>
            <p:ph type="title"/>
          </p:nvPr>
        </p:nvSpPr>
        <p:spPr>
          <a:xfrm>
            <a:off x="311700" y="372500"/>
            <a:ext cx="8520599" cy="733499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/>
        </p:txBody>
      </p:sp>
      <p:sp>
        <p:nvSpPr>
          <p:cNvPr id="22" name="Shape 22"/>
          <p:cNvSpPr txBox="1"/>
          <p:nvPr>
            <p:ph idx="1" type="body"/>
          </p:nvPr>
        </p:nvSpPr>
        <p:spPr>
          <a:xfrm>
            <a:off x="311700" y="1468825"/>
            <a:ext cx="8520599" cy="30999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/>
        </p:txBody>
      </p:sp>
      <p:sp>
        <p:nvSpPr>
          <p:cNvPr id="23" name="Shape 23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woColTx">
  <p:cSld name="Title and two columns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" name="Shape 25"/>
          <p:cNvCxnSpPr/>
          <p:nvPr/>
        </p:nvCxnSpPr>
        <p:spPr>
          <a:xfrm>
            <a:off x="429200" y="1275577"/>
            <a:ext cx="614099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lgDash"/>
            <a:round/>
            <a:headEnd len="med" w="med" type="none"/>
            <a:tailEnd len="med" w="med" type="none"/>
          </a:ln>
        </p:spPr>
      </p:cxnSp>
      <p:sp>
        <p:nvSpPr>
          <p:cNvPr id="26" name="Shape 26"/>
          <p:cNvSpPr txBox="1"/>
          <p:nvPr>
            <p:ph type="title"/>
          </p:nvPr>
        </p:nvSpPr>
        <p:spPr>
          <a:xfrm>
            <a:off x="311700" y="372500"/>
            <a:ext cx="8520599" cy="733499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/>
        </p:txBody>
      </p:sp>
      <p:sp>
        <p:nvSpPr>
          <p:cNvPr id="27" name="Shape 27"/>
          <p:cNvSpPr txBox="1"/>
          <p:nvPr>
            <p:ph idx="1" type="body"/>
          </p:nvPr>
        </p:nvSpPr>
        <p:spPr>
          <a:xfrm>
            <a:off x="311700" y="1468825"/>
            <a:ext cx="3999899" cy="30999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rtl="0">
              <a:spcBef>
                <a:spcPts val="0"/>
              </a:spcBef>
              <a:buSzPct val="100000"/>
              <a:defRPr sz="1400"/>
            </a:lvl1pPr>
            <a:lvl2pPr lvl="1" rtl="0">
              <a:spcBef>
                <a:spcPts val="0"/>
              </a:spcBef>
              <a:buSzPct val="100000"/>
              <a:defRPr sz="1200"/>
            </a:lvl2pPr>
            <a:lvl3pPr lvl="2" rtl="0">
              <a:spcBef>
                <a:spcPts val="0"/>
              </a:spcBef>
              <a:buSzPct val="100000"/>
              <a:defRPr sz="1200"/>
            </a:lvl3pPr>
            <a:lvl4pPr lvl="3" rtl="0">
              <a:spcBef>
                <a:spcPts val="0"/>
              </a:spcBef>
              <a:buSzPct val="100000"/>
              <a:defRPr sz="1200"/>
            </a:lvl4pPr>
            <a:lvl5pPr lvl="4" rtl="0">
              <a:spcBef>
                <a:spcPts val="0"/>
              </a:spcBef>
              <a:buSzPct val="100000"/>
              <a:defRPr sz="1200"/>
            </a:lvl5pPr>
            <a:lvl6pPr lvl="5" rtl="0">
              <a:spcBef>
                <a:spcPts val="0"/>
              </a:spcBef>
              <a:buSzPct val="100000"/>
              <a:defRPr sz="1200"/>
            </a:lvl6pPr>
            <a:lvl7pPr lvl="6" rtl="0">
              <a:spcBef>
                <a:spcPts val="0"/>
              </a:spcBef>
              <a:buSzPct val="100000"/>
              <a:defRPr sz="1200"/>
            </a:lvl7pPr>
            <a:lvl8pPr lvl="7" rtl="0">
              <a:spcBef>
                <a:spcPts val="0"/>
              </a:spcBef>
              <a:buSzPct val="100000"/>
              <a:defRPr sz="1200"/>
            </a:lvl8pPr>
            <a:lvl9pPr lvl="8" rtl="0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28" name="Shape 28"/>
          <p:cNvSpPr txBox="1"/>
          <p:nvPr>
            <p:ph idx="2" type="body"/>
          </p:nvPr>
        </p:nvSpPr>
        <p:spPr>
          <a:xfrm>
            <a:off x="4832400" y="1468825"/>
            <a:ext cx="3999899" cy="30999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rtl="0">
              <a:spcBef>
                <a:spcPts val="0"/>
              </a:spcBef>
              <a:buSzPct val="100000"/>
              <a:defRPr sz="1400"/>
            </a:lvl1pPr>
            <a:lvl2pPr lvl="1" rtl="0">
              <a:spcBef>
                <a:spcPts val="0"/>
              </a:spcBef>
              <a:buSzPct val="100000"/>
              <a:defRPr sz="1200"/>
            </a:lvl2pPr>
            <a:lvl3pPr lvl="2" rtl="0">
              <a:spcBef>
                <a:spcPts val="0"/>
              </a:spcBef>
              <a:buSzPct val="100000"/>
              <a:defRPr sz="1200"/>
            </a:lvl3pPr>
            <a:lvl4pPr lvl="3" rtl="0">
              <a:spcBef>
                <a:spcPts val="0"/>
              </a:spcBef>
              <a:buSzPct val="100000"/>
              <a:defRPr sz="1200"/>
            </a:lvl4pPr>
            <a:lvl5pPr lvl="4" rtl="0">
              <a:spcBef>
                <a:spcPts val="0"/>
              </a:spcBef>
              <a:buSzPct val="100000"/>
              <a:defRPr sz="1200"/>
            </a:lvl5pPr>
            <a:lvl6pPr lvl="5" rtl="0">
              <a:spcBef>
                <a:spcPts val="0"/>
              </a:spcBef>
              <a:buSzPct val="100000"/>
              <a:defRPr sz="1200"/>
            </a:lvl6pPr>
            <a:lvl7pPr lvl="6" rtl="0">
              <a:spcBef>
                <a:spcPts val="0"/>
              </a:spcBef>
              <a:buSzPct val="100000"/>
              <a:defRPr sz="1200"/>
            </a:lvl7pPr>
            <a:lvl8pPr lvl="7" rtl="0">
              <a:spcBef>
                <a:spcPts val="0"/>
              </a:spcBef>
              <a:buSzPct val="100000"/>
              <a:defRPr sz="1200"/>
            </a:lvl8pPr>
            <a:lvl9pPr lvl="8" rtl="0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29" name="Shape 29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titleOnly">
  <p:cSld name="Title only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hape 31"/>
          <p:cNvSpPr txBox="1"/>
          <p:nvPr>
            <p:ph type="title"/>
          </p:nvPr>
        </p:nvSpPr>
        <p:spPr>
          <a:xfrm>
            <a:off x="311700" y="372500"/>
            <a:ext cx="8520599" cy="733499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/>
        </p:txBody>
      </p:sp>
      <p:sp>
        <p:nvSpPr>
          <p:cNvPr id="32" name="Shape 32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One column tex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Shape 34"/>
          <p:cNvCxnSpPr/>
          <p:nvPr/>
        </p:nvCxnSpPr>
        <p:spPr>
          <a:xfrm>
            <a:off x="418675" y="1457787"/>
            <a:ext cx="614099" cy="0"/>
          </a:xfrm>
          <a:prstGeom prst="straightConnector1">
            <a:avLst/>
          </a:prstGeom>
          <a:noFill/>
          <a:ln cap="flat" cmpd="sng" w="19050">
            <a:solidFill>
              <a:schemeClr val="dk2"/>
            </a:solidFill>
            <a:prstDash val="lgDash"/>
            <a:round/>
            <a:headEnd len="med" w="med" type="none"/>
            <a:tailEnd len="med" w="med" type="none"/>
          </a:ln>
        </p:spPr>
      </p:cxnSp>
      <p:sp>
        <p:nvSpPr>
          <p:cNvPr id="35" name="Shape 35"/>
          <p:cNvSpPr txBox="1"/>
          <p:nvPr>
            <p:ph type="title"/>
          </p:nvPr>
        </p:nvSpPr>
        <p:spPr>
          <a:xfrm>
            <a:off x="311700" y="631800"/>
            <a:ext cx="2807999" cy="755699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rtl="0">
              <a:spcBef>
                <a:spcPts val="0"/>
              </a:spcBef>
              <a:buSzPct val="100000"/>
              <a:defRPr sz="2400"/>
            </a:lvl1pPr>
            <a:lvl2pPr lvl="1" rtl="0">
              <a:spcBef>
                <a:spcPts val="0"/>
              </a:spcBef>
              <a:buSzPct val="100000"/>
              <a:defRPr sz="2400"/>
            </a:lvl2pPr>
            <a:lvl3pPr lvl="2" rtl="0">
              <a:spcBef>
                <a:spcPts val="0"/>
              </a:spcBef>
              <a:buSzPct val="100000"/>
              <a:defRPr sz="2400"/>
            </a:lvl3pPr>
            <a:lvl4pPr lvl="3" rtl="0">
              <a:spcBef>
                <a:spcPts val="0"/>
              </a:spcBef>
              <a:buSzPct val="100000"/>
              <a:defRPr sz="2400"/>
            </a:lvl4pPr>
            <a:lvl5pPr lvl="4" rtl="0">
              <a:spcBef>
                <a:spcPts val="0"/>
              </a:spcBef>
              <a:buSzPct val="100000"/>
              <a:defRPr sz="2400"/>
            </a:lvl5pPr>
            <a:lvl6pPr lvl="5" rtl="0">
              <a:spcBef>
                <a:spcPts val="0"/>
              </a:spcBef>
              <a:buSzPct val="100000"/>
              <a:defRPr sz="2400"/>
            </a:lvl6pPr>
            <a:lvl7pPr lvl="6" rtl="0">
              <a:spcBef>
                <a:spcPts val="0"/>
              </a:spcBef>
              <a:buSzPct val="100000"/>
              <a:defRPr sz="2400"/>
            </a:lvl7pPr>
            <a:lvl8pPr lvl="7" rtl="0">
              <a:spcBef>
                <a:spcPts val="0"/>
              </a:spcBef>
              <a:buSzPct val="100000"/>
              <a:defRPr sz="2400"/>
            </a:lvl8pPr>
            <a:lvl9pPr lvl="8" rtl="0">
              <a:spcBef>
                <a:spcPts val="0"/>
              </a:spcBef>
              <a:buSzPct val="100000"/>
              <a:defRPr sz="2400"/>
            </a:lvl9pPr>
          </a:lstStyle>
          <a:p/>
        </p:txBody>
      </p:sp>
      <p:sp>
        <p:nvSpPr>
          <p:cNvPr id="36" name="Shape 36"/>
          <p:cNvSpPr txBox="1"/>
          <p:nvPr>
            <p:ph idx="1" type="body"/>
          </p:nvPr>
        </p:nvSpPr>
        <p:spPr>
          <a:xfrm>
            <a:off x="311700" y="1618203"/>
            <a:ext cx="2807999" cy="29508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rtl="0">
              <a:spcBef>
                <a:spcPts val="0"/>
              </a:spcBef>
              <a:buSzPct val="100000"/>
              <a:defRPr sz="1200"/>
            </a:lvl1pPr>
            <a:lvl2pPr lvl="1" rtl="0">
              <a:spcBef>
                <a:spcPts val="0"/>
              </a:spcBef>
              <a:buSzPct val="100000"/>
              <a:defRPr sz="1200"/>
            </a:lvl2pPr>
            <a:lvl3pPr lvl="2" rtl="0">
              <a:spcBef>
                <a:spcPts val="0"/>
              </a:spcBef>
              <a:buSzPct val="100000"/>
              <a:defRPr sz="1200"/>
            </a:lvl3pPr>
            <a:lvl4pPr lvl="3" rtl="0">
              <a:spcBef>
                <a:spcPts val="0"/>
              </a:spcBef>
              <a:buSzPct val="100000"/>
              <a:defRPr sz="1200"/>
            </a:lvl4pPr>
            <a:lvl5pPr lvl="4" rtl="0">
              <a:spcBef>
                <a:spcPts val="0"/>
              </a:spcBef>
              <a:buSzPct val="100000"/>
              <a:defRPr sz="1200"/>
            </a:lvl5pPr>
            <a:lvl6pPr lvl="5" rtl="0">
              <a:spcBef>
                <a:spcPts val="0"/>
              </a:spcBef>
              <a:buSzPct val="100000"/>
              <a:defRPr sz="1200"/>
            </a:lvl6pPr>
            <a:lvl7pPr lvl="6" rtl="0">
              <a:spcBef>
                <a:spcPts val="0"/>
              </a:spcBef>
              <a:buSzPct val="100000"/>
              <a:defRPr sz="1200"/>
            </a:lvl7pPr>
            <a:lvl8pPr lvl="7" rtl="0">
              <a:spcBef>
                <a:spcPts val="0"/>
              </a:spcBef>
              <a:buSzPct val="100000"/>
              <a:defRPr sz="1200"/>
            </a:lvl8pPr>
            <a:lvl9pPr lvl="8" rtl="0">
              <a:spcBef>
                <a:spcPts val="0"/>
              </a:spcBef>
              <a:buSzPct val="100000"/>
              <a:defRPr sz="1200"/>
            </a:lvl9pPr>
          </a:lstStyle>
          <a:p/>
        </p:txBody>
      </p:sp>
      <p:sp>
        <p:nvSpPr>
          <p:cNvPr id="37" name="Shape 37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Main point">
    <p:bg>
      <p:bgPr>
        <a:solidFill>
          <a:schemeClr val="lt2"/>
        </a:solidFill>
      </p:bgPr>
    </p:bg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 txBox="1"/>
          <p:nvPr>
            <p:ph type="title"/>
          </p:nvPr>
        </p:nvSpPr>
        <p:spPr>
          <a:xfrm>
            <a:off x="490250" y="528900"/>
            <a:ext cx="5678099" cy="4085699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 rtl="0">
              <a:spcBef>
                <a:spcPts val="0"/>
              </a:spcBef>
              <a:buClr>
                <a:schemeClr val="lt1"/>
              </a:buClr>
              <a:buSzPct val="100000"/>
              <a:defRPr sz="5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buClr>
                <a:schemeClr val="lt1"/>
              </a:buClr>
              <a:buSzPct val="100000"/>
              <a:defRPr sz="54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buClr>
                <a:schemeClr val="lt1"/>
              </a:buClr>
              <a:buSzPct val="100000"/>
              <a:defRPr sz="54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buClr>
                <a:schemeClr val="lt1"/>
              </a:buClr>
              <a:buSzPct val="100000"/>
              <a:defRPr sz="54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buClr>
                <a:schemeClr val="lt1"/>
              </a:buClr>
              <a:buSzPct val="100000"/>
              <a:defRPr sz="54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buClr>
                <a:schemeClr val="lt1"/>
              </a:buClr>
              <a:buSzPct val="100000"/>
              <a:defRPr sz="54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buClr>
                <a:schemeClr val="lt1"/>
              </a:buClr>
              <a:buSzPct val="100000"/>
              <a:defRPr sz="54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buClr>
                <a:schemeClr val="lt1"/>
              </a:buClr>
              <a:buSzPct val="100000"/>
              <a:defRPr sz="54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buClr>
                <a:schemeClr val="lt1"/>
              </a:buClr>
              <a:buSzPct val="100000"/>
              <a:defRPr sz="5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0" name="Shape 40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fld id="{00000000-1234-1234-1234-123412341234}" type="slidenum">
              <a:rPr lang="ru">
                <a:solidFill>
                  <a:schemeClr val="lt1"/>
                </a:solidFill>
              </a:rPr>
              <a:t>‹#›</a:t>
            </a:fld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Section title and description">
    <p:bg>
      <p:bgPr>
        <a:solidFill>
          <a:schemeClr val="dk1"/>
        </a:solidFill>
      </p:bgPr>
    </p:bg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/>
          <p:nvPr/>
        </p:nvSpPr>
        <p:spPr>
          <a:xfrm>
            <a:off x="4572000" y="175"/>
            <a:ext cx="4572000" cy="514349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cxnSp>
        <p:nvCxnSpPr>
          <p:cNvPr id="43" name="Shape 43"/>
          <p:cNvCxnSpPr/>
          <p:nvPr/>
        </p:nvCxnSpPr>
        <p:spPr>
          <a:xfrm>
            <a:off x="5029675" y="4495500"/>
            <a:ext cx="577199" cy="0"/>
          </a:xfrm>
          <a:prstGeom prst="straightConnector1">
            <a:avLst/>
          </a:prstGeom>
          <a:noFill/>
          <a:ln cap="flat" cmpd="sng" w="19050">
            <a:solidFill>
              <a:schemeClr val="dk1"/>
            </a:solidFill>
            <a:prstDash val="lgDash"/>
            <a:round/>
            <a:headEnd len="med" w="med" type="none"/>
            <a:tailEnd len="med" w="med" type="none"/>
          </a:ln>
        </p:spPr>
      </p:cxnSp>
      <p:sp>
        <p:nvSpPr>
          <p:cNvPr id="44" name="Shape 44"/>
          <p:cNvSpPr txBox="1"/>
          <p:nvPr>
            <p:ph type="title"/>
          </p:nvPr>
        </p:nvSpPr>
        <p:spPr>
          <a:xfrm>
            <a:off x="265500" y="1078750"/>
            <a:ext cx="4045199" cy="17892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rtl="0" algn="ctr">
              <a:spcBef>
                <a:spcPts val="0"/>
              </a:spcBef>
              <a:buClr>
                <a:schemeClr val="lt1"/>
              </a:buClr>
              <a:buSzPct val="100000"/>
              <a:defRPr sz="4600">
                <a:solidFill>
                  <a:schemeClr val="lt1"/>
                </a:solidFill>
              </a:defRPr>
            </a:lvl1pPr>
            <a:lvl2pPr lvl="1" rtl="0" algn="ctr">
              <a:spcBef>
                <a:spcPts val="0"/>
              </a:spcBef>
              <a:buClr>
                <a:schemeClr val="lt1"/>
              </a:buClr>
              <a:buSzPct val="100000"/>
              <a:defRPr sz="4600">
                <a:solidFill>
                  <a:schemeClr val="lt1"/>
                </a:solidFill>
              </a:defRPr>
            </a:lvl2pPr>
            <a:lvl3pPr lvl="2" rtl="0" algn="ctr">
              <a:spcBef>
                <a:spcPts val="0"/>
              </a:spcBef>
              <a:buClr>
                <a:schemeClr val="lt1"/>
              </a:buClr>
              <a:buSzPct val="100000"/>
              <a:defRPr sz="4600">
                <a:solidFill>
                  <a:schemeClr val="lt1"/>
                </a:solidFill>
              </a:defRPr>
            </a:lvl3pPr>
            <a:lvl4pPr lvl="3" rtl="0" algn="ctr">
              <a:spcBef>
                <a:spcPts val="0"/>
              </a:spcBef>
              <a:buClr>
                <a:schemeClr val="lt1"/>
              </a:buClr>
              <a:buSzPct val="100000"/>
              <a:defRPr sz="4600">
                <a:solidFill>
                  <a:schemeClr val="lt1"/>
                </a:solidFill>
              </a:defRPr>
            </a:lvl4pPr>
            <a:lvl5pPr lvl="4" rtl="0" algn="ctr">
              <a:spcBef>
                <a:spcPts val="0"/>
              </a:spcBef>
              <a:buClr>
                <a:schemeClr val="lt1"/>
              </a:buClr>
              <a:buSzPct val="100000"/>
              <a:defRPr sz="4600">
                <a:solidFill>
                  <a:schemeClr val="lt1"/>
                </a:solidFill>
              </a:defRPr>
            </a:lvl5pPr>
            <a:lvl6pPr lvl="5" rtl="0" algn="ctr">
              <a:spcBef>
                <a:spcPts val="0"/>
              </a:spcBef>
              <a:buClr>
                <a:schemeClr val="lt1"/>
              </a:buClr>
              <a:buSzPct val="100000"/>
              <a:defRPr sz="4600">
                <a:solidFill>
                  <a:schemeClr val="lt1"/>
                </a:solidFill>
              </a:defRPr>
            </a:lvl6pPr>
            <a:lvl7pPr lvl="6" rtl="0" algn="ctr">
              <a:spcBef>
                <a:spcPts val="0"/>
              </a:spcBef>
              <a:buClr>
                <a:schemeClr val="lt1"/>
              </a:buClr>
              <a:buSzPct val="100000"/>
              <a:defRPr sz="4600">
                <a:solidFill>
                  <a:schemeClr val="lt1"/>
                </a:solidFill>
              </a:defRPr>
            </a:lvl7pPr>
            <a:lvl8pPr lvl="7" rtl="0" algn="ctr">
              <a:spcBef>
                <a:spcPts val="0"/>
              </a:spcBef>
              <a:buClr>
                <a:schemeClr val="lt1"/>
              </a:buClr>
              <a:buSzPct val="100000"/>
              <a:defRPr sz="4600">
                <a:solidFill>
                  <a:schemeClr val="lt1"/>
                </a:solidFill>
              </a:defRPr>
            </a:lvl8pPr>
            <a:lvl9pPr lvl="8" rtl="0" algn="ctr">
              <a:spcBef>
                <a:spcPts val="0"/>
              </a:spcBef>
              <a:buClr>
                <a:schemeClr val="lt1"/>
              </a:buClr>
              <a:buSzPct val="100000"/>
              <a:defRPr sz="4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5" name="Shape 45"/>
          <p:cNvSpPr txBox="1"/>
          <p:nvPr>
            <p:ph idx="1" type="subTitle"/>
          </p:nvPr>
        </p:nvSpPr>
        <p:spPr>
          <a:xfrm>
            <a:off x="265500" y="2921400"/>
            <a:ext cx="4045199" cy="13455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900">
                <a:solidFill>
                  <a:schemeClr val="lt1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900">
                <a:solidFill>
                  <a:schemeClr val="lt1"/>
                </a:solidFill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900">
                <a:solidFill>
                  <a:schemeClr val="lt1"/>
                </a:solidFill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900">
                <a:solidFill>
                  <a:schemeClr val="lt1"/>
                </a:solidFill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900">
                <a:solidFill>
                  <a:schemeClr val="lt1"/>
                </a:solidFill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900">
                <a:solidFill>
                  <a:schemeClr val="lt1"/>
                </a:solidFill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900">
                <a:solidFill>
                  <a:schemeClr val="lt1"/>
                </a:solidFill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900">
                <a:solidFill>
                  <a:schemeClr val="lt1"/>
                </a:solidFill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9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6" name="Shape 46"/>
          <p:cNvSpPr txBox="1"/>
          <p:nvPr>
            <p:ph idx="2" type="body"/>
          </p:nvPr>
        </p:nvSpPr>
        <p:spPr>
          <a:xfrm>
            <a:off x="4939500" y="724200"/>
            <a:ext cx="3837000" cy="3695099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/>
        </p:txBody>
      </p:sp>
      <p:sp>
        <p:nvSpPr>
          <p:cNvPr id="47" name="Shape 47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Caption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rIns="91425" tIns="91425"/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Oswald"/>
              <a:buNone/>
              <a:defRPr sz="2100">
                <a:latin typeface="Oswald"/>
                <a:ea typeface="Oswald"/>
                <a:cs typeface="Oswald"/>
                <a:sym typeface="Oswald"/>
              </a:defRPr>
            </a:lvl1pPr>
          </a:lstStyle>
          <a:p/>
        </p:txBody>
      </p:sp>
      <p:sp>
        <p:nvSpPr>
          <p:cNvPr id="50" name="Shape 50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 name="Big number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2" name="Shape 52"/>
          <p:cNvCxnSpPr/>
          <p:nvPr/>
        </p:nvCxnSpPr>
        <p:spPr>
          <a:xfrm>
            <a:off x="413275" y="2988275"/>
            <a:ext cx="910499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lgDash"/>
            <a:round/>
            <a:headEnd len="med" w="med" type="none"/>
            <a:tailEnd len="med" w="med" type="none"/>
          </a:ln>
        </p:spPr>
      </p:cxnSp>
      <p:sp>
        <p:nvSpPr>
          <p:cNvPr id="53" name="Shape 53"/>
          <p:cNvSpPr txBox="1"/>
          <p:nvPr>
            <p:ph type="title"/>
          </p:nvPr>
        </p:nvSpPr>
        <p:spPr>
          <a:xfrm>
            <a:off x="311700" y="1106125"/>
            <a:ext cx="8520599" cy="1963500"/>
          </a:xfrm>
          <a:prstGeom prst="rect">
            <a:avLst/>
          </a:prstGeom>
        </p:spPr>
        <p:txBody>
          <a:bodyPr anchorCtr="0" anchor="b" bIns="91425" lIns="91425" rIns="91425" tIns="91425"/>
          <a:lstStyle>
            <a:lvl1pPr lvl="0" rtl="0">
              <a:spcBef>
                <a:spcPts val="0"/>
              </a:spcBef>
              <a:buSzPct val="100000"/>
              <a:defRPr sz="12000"/>
            </a:lvl1pPr>
            <a:lvl2pPr lvl="1" rtl="0">
              <a:spcBef>
                <a:spcPts val="0"/>
              </a:spcBef>
              <a:buSzPct val="100000"/>
              <a:defRPr sz="12000"/>
            </a:lvl2pPr>
            <a:lvl3pPr lvl="2" rtl="0">
              <a:spcBef>
                <a:spcPts val="0"/>
              </a:spcBef>
              <a:buSzPct val="100000"/>
              <a:defRPr sz="12000"/>
            </a:lvl3pPr>
            <a:lvl4pPr lvl="3" rtl="0">
              <a:spcBef>
                <a:spcPts val="0"/>
              </a:spcBef>
              <a:buSzPct val="100000"/>
              <a:defRPr sz="12000"/>
            </a:lvl4pPr>
            <a:lvl5pPr lvl="4" rtl="0">
              <a:spcBef>
                <a:spcPts val="0"/>
              </a:spcBef>
              <a:buSzPct val="100000"/>
              <a:defRPr sz="12000"/>
            </a:lvl5pPr>
            <a:lvl6pPr lvl="5" rtl="0">
              <a:spcBef>
                <a:spcPts val="0"/>
              </a:spcBef>
              <a:buSzPct val="100000"/>
              <a:defRPr sz="12000"/>
            </a:lvl6pPr>
            <a:lvl7pPr lvl="6" rtl="0">
              <a:spcBef>
                <a:spcPts val="0"/>
              </a:spcBef>
              <a:buSzPct val="100000"/>
              <a:defRPr sz="12000"/>
            </a:lvl7pPr>
            <a:lvl8pPr lvl="7" rtl="0">
              <a:spcBef>
                <a:spcPts val="0"/>
              </a:spcBef>
              <a:buSzPct val="100000"/>
              <a:defRPr sz="12000"/>
            </a:lvl8pPr>
            <a:lvl9pPr lvl="8" rtl="0">
              <a:spcBef>
                <a:spcPts val="0"/>
              </a:spcBef>
              <a:buSzPct val="100000"/>
              <a:defRPr sz="12000"/>
            </a:lvl9pPr>
          </a:lstStyle>
          <a:p/>
        </p:txBody>
      </p:sp>
      <p:sp>
        <p:nvSpPr>
          <p:cNvPr id="54" name="Shape 54"/>
          <p:cNvSpPr txBox="1"/>
          <p:nvPr>
            <p:ph idx="1" type="body"/>
          </p:nvPr>
        </p:nvSpPr>
        <p:spPr>
          <a:xfrm>
            <a:off x="311700" y="3152225"/>
            <a:ext cx="8520599" cy="1300800"/>
          </a:xfrm>
          <a:prstGeom prst="rect">
            <a:avLst/>
          </a:prstGeom>
        </p:spPr>
        <p:txBody>
          <a:bodyPr anchorCtr="0" anchor="t" bIns="91425" lIns="91425" rIns="91425" tIns="91425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/>
        </p:txBody>
      </p:sp>
      <p:sp>
        <p:nvSpPr>
          <p:cNvPr id="55" name="Shape 55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type="blank">
  <p:cSld name="Blank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spcBef>
                <a:spcPts val="0"/>
              </a:spcBef>
              <a:buNone/>
            </a:pPr>
            <a:fld id="{00000000-1234-1234-1234-123412341234}" type="slidenum">
              <a:rPr lang="ru"/>
              <a:t>‹#›</a:t>
            </a:fld>
          </a:p>
        </p:txBody>
      </p:sp>
    </p:spTree>
  </p:cSld>
  <p:clrMapOvr>
    <a:masterClrMapping/>
  </p:clrMapOvr>
</p:sldLayout>
</file>

<file path=ppt/slideMasters/_rels/slideMaster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2" Type="http://schemas.openxmlformats.org/officeDocument/2006/relationships/theme" Target="../theme/theme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311700" y="372500"/>
            <a:ext cx="8520599" cy="733499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rIns="91425" tIns="91425"/>
          <a:lstStyle>
            <a:lvl1pPr lvl="0" rtl="0">
              <a:spcBef>
                <a:spcPts val="0"/>
              </a:spcBef>
              <a:buClr>
                <a:schemeClr val="dk2"/>
              </a:buClr>
              <a:buSzPct val="100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1pPr>
            <a:lvl2pPr lvl="1" rtl="0">
              <a:spcBef>
                <a:spcPts val="0"/>
              </a:spcBef>
              <a:buClr>
                <a:schemeClr val="dk2"/>
              </a:buClr>
              <a:buSzPct val="100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2pPr>
            <a:lvl3pPr lvl="2" rtl="0">
              <a:spcBef>
                <a:spcPts val="0"/>
              </a:spcBef>
              <a:buClr>
                <a:schemeClr val="dk2"/>
              </a:buClr>
              <a:buSzPct val="100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3pPr>
            <a:lvl4pPr lvl="3" rtl="0">
              <a:spcBef>
                <a:spcPts val="0"/>
              </a:spcBef>
              <a:buClr>
                <a:schemeClr val="dk2"/>
              </a:buClr>
              <a:buSzPct val="100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4pPr>
            <a:lvl5pPr lvl="4" rtl="0">
              <a:spcBef>
                <a:spcPts val="0"/>
              </a:spcBef>
              <a:buClr>
                <a:schemeClr val="dk2"/>
              </a:buClr>
              <a:buSzPct val="100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5pPr>
            <a:lvl6pPr lvl="5" rtl="0">
              <a:spcBef>
                <a:spcPts val="0"/>
              </a:spcBef>
              <a:buClr>
                <a:schemeClr val="dk2"/>
              </a:buClr>
              <a:buSzPct val="100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6pPr>
            <a:lvl7pPr lvl="6" rtl="0">
              <a:spcBef>
                <a:spcPts val="0"/>
              </a:spcBef>
              <a:buClr>
                <a:schemeClr val="dk2"/>
              </a:buClr>
              <a:buSzPct val="100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7pPr>
            <a:lvl8pPr lvl="7" rtl="0">
              <a:spcBef>
                <a:spcPts val="0"/>
              </a:spcBef>
              <a:buClr>
                <a:schemeClr val="dk2"/>
              </a:buClr>
              <a:buSzPct val="100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8pPr>
            <a:lvl9pPr lvl="8" rtl="0">
              <a:spcBef>
                <a:spcPts val="0"/>
              </a:spcBef>
              <a:buClr>
                <a:schemeClr val="dk2"/>
              </a:buClr>
              <a:buSzPct val="100000"/>
              <a:buFont typeface="Oswald"/>
              <a:buNone/>
              <a:defRPr sz="3000">
                <a:solidFill>
                  <a:schemeClr val="dk2"/>
                </a:solidFill>
                <a:latin typeface="Oswald"/>
                <a:ea typeface="Oswald"/>
                <a:cs typeface="Oswald"/>
                <a:sym typeface="Oswald"/>
              </a:defRPr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311700" y="1468825"/>
            <a:ext cx="8520599" cy="309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rIns="91425" tIns="91425"/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SzPct val="100000"/>
              <a:buFont typeface="Source Code Pro"/>
              <a:defRPr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lvl="1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Source Code Pro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lvl="2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Source Code Pro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lvl="3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Source Code Pro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lvl="4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Source Code Pro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lvl="5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Source Code Pro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lvl="6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Source Code Pro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lvl="7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Source Code Pro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lvl="8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dk2"/>
              </a:buClr>
              <a:buFont typeface="Source Code Pro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8472457" y="4663216"/>
            <a:ext cx="548699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 rtl="0" algn="r">
              <a:spcBef>
                <a:spcPts val="0"/>
              </a:spcBef>
              <a:buNone/>
            </a:pPr>
            <a:fld id="{00000000-1234-1234-1234-123412341234}" type="slidenum">
              <a:rPr lang="ru" sz="1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‹#›</a:t>
            </a:fld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None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.xml"/><Relationship Id="rId2" Type="http://schemas.openxmlformats.org/officeDocument/2006/relationships/notesSlide" Target="../notesSlides/notesSlide.xml"/><Relationship Id="rId3" Type="http://schemas.openxmlformats.org/officeDocument/2006/relationships/image" Target="../media/image00.png"/></Relationships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1.png"/><Relationship Id="rId4" Type="http://schemas.openxmlformats.org/officeDocument/2006/relationships/image" Target="../media/image0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0.png"/><Relationship Id="rId4" Type="http://schemas.openxmlformats.org/officeDocument/2006/relationships/image" Target="../media/image0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04.png"/><Relationship Id="rId4" Type="http://schemas.openxmlformats.org/officeDocument/2006/relationships/image" Target="../media/image12.png"/><Relationship Id="rId5" Type="http://schemas.openxmlformats.org/officeDocument/2006/relationships/image" Target="../media/image03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01.png"/><Relationship Id="rId4" Type="http://schemas.openxmlformats.org/officeDocument/2006/relationships/image" Target="../media/image08.png"/><Relationship Id="rId5" Type="http://schemas.openxmlformats.org/officeDocument/2006/relationships/image" Target="../media/image07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06.png"/><Relationship Id="rId4" Type="http://schemas.openxmlformats.org/officeDocument/2006/relationships/image" Target="../media/image1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09.png"/><Relationship Id="rId4" Type="http://schemas.openxmlformats.org/officeDocument/2006/relationships/image" Target="../media/image19.png"/><Relationship Id="rId5" Type="http://schemas.openxmlformats.org/officeDocument/2006/relationships/image" Target="../media/image15.png"/><Relationship Id="rId6" Type="http://schemas.openxmlformats.org/officeDocument/2006/relationships/image" Target="../media/image17.png"/><Relationship Id="rId7" Type="http://schemas.openxmlformats.org/officeDocument/2006/relationships/image" Target="../media/image18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4.xml"/></Relationships>
</file>

<file path=ppt/slides/slide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 txBox="1"/>
          <p:nvPr>
            <p:ph type="ctrTitle"/>
          </p:nvPr>
        </p:nvSpPr>
        <p:spPr>
          <a:xfrm>
            <a:off x="411175" y="644300"/>
            <a:ext cx="8282399" cy="21090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ru"/>
              <a:t>Изготовление духов в домашних условиях</a:t>
            </a:r>
          </a:p>
        </p:txBody>
      </p:sp>
      <p:sp>
        <p:nvSpPr>
          <p:cNvPr id="63" name="Shape 63"/>
          <p:cNvSpPr txBox="1"/>
          <p:nvPr>
            <p:ph idx="1" type="subTitle"/>
          </p:nvPr>
        </p:nvSpPr>
        <p:spPr>
          <a:xfrm>
            <a:off x="411175" y="3398250"/>
            <a:ext cx="8282399" cy="1260599"/>
          </a:xfrm>
          <a:prstGeom prst="rect">
            <a:avLst/>
          </a:prstGeom>
        </p:spPr>
        <p:txBody>
          <a:bodyPr anchorCtr="0" anchor="ctr" bIns="91425" lIns="91425" rIns="91425" tIns="91425">
            <a:noAutofit/>
          </a:bodyPr>
          <a:lstStyle/>
          <a:p>
            <a:pPr lvl="0" rtl="0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r">
              <a:lnSpc>
                <a:spcPct val="150000"/>
              </a:lnSpc>
              <a:spcBef>
                <a:spcPts val="0"/>
              </a:spcBef>
              <a:spcAft>
                <a:spcPts val="300"/>
              </a:spcAft>
              <a:buNone/>
            </a:pPr>
            <a:r>
              <a:rPr b="1" lang="ru" sz="1800">
                <a:solidFill>
                  <a:srgbClr val="99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Авзалова Айсылу Ленаровна</a:t>
            </a:r>
          </a:p>
          <a:p>
            <a:pPr lvl="0" rtl="0" algn="r">
              <a:lnSpc>
                <a:spcPct val="150000"/>
              </a:lnSpc>
              <a:spcBef>
                <a:spcPts val="0"/>
              </a:spcBef>
              <a:buNone/>
            </a:pPr>
            <a:r>
              <a:rPr b="1" lang="ru" sz="1800">
                <a:solidFill>
                  <a:srgbClr val="99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МБОУ «Муслюмовская гимназия», 4 класс,</a:t>
            </a:r>
          </a:p>
          <a:p>
            <a:pPr lvl="0" algn="r">
              <a:lnSpc>
                <a:spcPct val="150000"/>
              </a:lnSpc>
              <a:spcBef>
                <a:spcPts val="0"/>
              </a:spcBef>
              <a:buNone/>
            </a:pPr>
            <a:r>
              <a:rPr b="1" lang="ru" sz="1800">
                <a:solidFill>
                  <a:srgbClr val="99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Научный руководитель: Гумерова А.Р.</a:t>
            </a:r>
          </a:p>
        </p:txBody>
      </p:sp>
      <p:pic>
        <p:nvPicPr>
          <p:cNvPr id="64" name="Shape 6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09123" y="3198450"/>
            <a:ext cx="1367975" cy="18127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CFE2F3"/>
        </a:solidFill>
      </p:bgPr>
    </p:bg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 txBox="1"/>
          <p:nvPr/>
        </p:nvSpPr>
        <p:spPr>
          <a:xfrm>
            <a:off x="0" y="0"/>
            <a:ext cx="6529199" cy="300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 rtl="0" algn="just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b="1" sz="1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just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b="1" sz="1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just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b="1" sz="1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ctr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b="1" sz="10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ctr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ru" sz="1000">
                <a:latin typeface="Times New Roman"/>
                <a:ea typeface="Times New Roman"/>
                <a:cs typeface="Times New Roman"/>
                <a:sym typeface="Times New Roman"/>
              </a:rPr>
              <a:t>Анкета</a:t>
            </a:r>
          </a:p>
          <a:p>
            <a:pPr lvl="0" rtl="0" algn="just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ru" sz="1000">
                <a:solidFill>
                  <a:srgbClr val="1C458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Цель анкетирования: </a:t>
            </a:r>
            <a:r>
              <a:rPr lang="ru" sz="1000">
                <a:solidFill>
                  <a:srgbClr val="1C458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сбор дополнительной информации по теме исследования. В опросе приняли участие 16 учеников из 4 «А» класса</a:t>
            </a:r>
            <a:r>
              <a:rPr b="1" lang="ru" sz="1000">
                <a:solidFill>
                  <a:srgbClr val="1C458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lvl="0" marL="228600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ru" sz="1000">
                <a:latin typeface="Times New Roman"/>
                <a:ea typeface="Times New Roman"/>
                <a:cs typeface="Times New Roman"/>
                <a:sym typeface="Times New Roman"/>
              </a:rPr>
              <a:t>1.  	Нужны ли людям духи?</a:t>
            </a:r>
          </a:p>
          <a:p>
            <a:pPr lvl="0" rtl="0">
              <a:lnSpc>
                <a:spcPct val="150000"/>
              </a:lnSpc>
              <a:spcBef>
                <a:spcPts val="0"/>
              </a:spcBef>
              <a:buNone/>
            </a:pPr>
            <a:r>
              <a:rPr b="1" lang="ru" sz="1000">
                <a:latin typeface="Times New Roman"/>
                <a:ea typeface="Times New Roman"/>
                <a:cs typeface="Times New Roman"/>
                <a:sym typeface="Times New Roman"/>
              </a:rPr>
              <a:t>ДА                             	НЕТ                        	НЕ ЗНАЮ</a:t>
            </a:r>
          </a:p>
          <a:p>
            <a:pPr lvl="0" marL="228600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ru" sz="1000">
                <a:latin typeface="Times New Roman"/>
                <a:ea typeface="Times New Roman"/>
                <a:cs typeface="Times New Roman"/>
                <a:sym typeface="Times New Roman"/>
              </a:rPr>
              <a:t>2.  	 Пользовались ли вы когда-нибудь духами?</a:t>
            </a:r>
          </a:p>
          <a:p>
            <a:pPr lvl="0" rtl="0">
              <a:lnSpc>
                <a:spcPct val="150000"/>
              </a:lnSpc>
              <a:spcBef>
                <a:spcPts val="0"/>
              </a:spcBef>
              <a:buNone/>
            </a:pPr>
            <a:r>
              <a:rPr b="1" lang="ru" sz="1000">
                <a:latin typeface="Times New Roman"/>
                <a:ea typeface="Times New Roman"/>
                <a:cs typeface="Times New Roman"/>
                <a:sym typeface="Times New Roman"/>
              </a:rPr>
              <a:t>ДА                             	НЕТ</a:t>
            </a:r>
          </a:p>
          <a:p>
            <a:pPr lvl="0" marL="228600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ru" sz="1000">
                <a:latin typeface="Times New Roman"/>
                <a:ea typeface="Times New Roman"/>
                <a:cs typeface="Times New Roman"/>
                <a:sym typeface="Times New Roman"/>
              </a:rPr>
              <a:t>3.  	Ваши предпочтения в выборе запахов…</a:t>
            </a:r>
          </a:p>
          <a:p>
            <a:pPr lvl="0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ru" sz="1000">
                <a:latin typeface="Times New Roman"/>
                <a:ea typeface="Times New Roman"/>
                <a:cs typeface="Times New Roman"/>
                <a:sym typeface="Times New Roman"/>
              </a:rPr>
              <a:t>*сладкие    	*свежие     	*цветочные      	* пряные  	*другие</a:t>
            </a:r>
          </a:p>
          <a:p>
            <a:pPr lvl="0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ru" sz="100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marL="228600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ru" sz="1000">
                <a:latin typeface="Times New Roman"/>
                <a:ea typeface="Times New Roman"/>
                <a:cs typeface="Times New Roman"/>
                <a:sym typeface="Times New Roman"/>
              </a:rPr>
              <a:t>4.  	Знаете ли вы, из чего состоят духи? Если нет, то хотели бы узнать?</a:t>
            </a:r>
          </a:p>
          <a:p>
            <a:pPr lvl="0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ru" sz="100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marL="228600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ru" sz="1000">
                <a:latin typeface="Times New Roman"/>
                <a:ea typeface="Times New Roman"/>
                <a:cs typeface="Times New Roman"/>
                <a:sym typeface="Times New Roman"/>
              </a:rPr>
              <a:t>5.  	Как бы вы предпочли узнать об изготовлении духов:</a:t>
            </a:r>
          </a:p>
          <a:p>
            <a:pPr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" sz="1000">
                <a:latin typeface="Times New Roman"/>
                <a:ea typeface="Times New Roman"/>
                <a:cs typeface="Times New Roman"/>
                <a:sym typeface="Times New Roman"/>
              </a:rPr>
              <a:t>*книги      	* телепередачи         	*интернет      	*мастер-класс        	*другое</a:t>
            </a:r>
          </a:p>
          <a:p>
            <a:pPr lvl="0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ru" sz="100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ru" sz="1000">
                <a:latin typeface="Times New Roman"/>
                <a:ea typeface="Times New Roman"/>
                <a:cs typeface="Times New Roman"/>
                <a:sym typeface="Times New Roman"/>
              </a:rPr>
              <a:t>6. Хотели бы Вы </a:t>
            </a:r>
            <a:r>
              <a:rPr b="1" lang="ru" sz="1000">
                <a:latin typeface="Times New Roman"/>
                <a:ea typeface="Times New Roman"/>
                <a:cs typeface="Times New Roman"/>
                <a:sym typeface="Times New Roman"/>
              </a:rPr>
              <a:t>сами</a:t>
            </a:r>
            <a:r>
              <a:rPr lang="ru" sz="1000">
                <a:latin typeface="Times New Roman"/>
                <a:ea typeface="Times New Roman"/>
                <a:cs typeface="Times New Roman"/>
                <a:sym typeface="Times New Roman"/>
              </a:rPr>
              <a:t> создать для себя аромат?</a:t>
            </a:r>
          </a:p>
          <a:p>
            <a:pPr lvl="0" rtl="0">
              <a:lnSpc>
                <a:spcPct val="150000"/>
              </a:lnSpc>
              <a:spcBef>
                <a:spcPts val="0"/>
              </a:spcBef>
              <a:buNone/>
            </a:pPr>
            <a:r>
              <a:rPr b="1" lang="ru" sz="1000">
                <a:latin typeface="Times New Roman"/>
                <a:ea typeface="Times New Roman"/>
                <a:cs typeface="Times New Roman"/>
                <a:sym typeface="Times New Roman"/>
              </a:rPr>
              <a:t>ДА                             	НЕТ                        	НЕ ЗНАЮ</a:t>
            </a:r>
          </a:p>
        </p:txBody>
      </p:sp>
    </p:spTree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FCE5CD"/>
        </a:solid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 txBox="1"/>
          <p:nvPr/>
        </p:nvSpPr>
        <p:spPr>
          <a:xfrm>
            <a:off x="0" y="0"/>
            <a:ext cx="9042900" cy="5143499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b="1"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b="1"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b="1"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b="1"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b="1"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b="1"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b="1"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b="1" lang="ru" sz="1200">
                <a:latin typeface="Times New Roman"/>
                <a:ea typeface="Times New Roman"/>
                <a:cs typeface="Times New Roman"/>
                <a:sym typeface="Times New Roman"/>
              </a:rPr>
              <a:t>Диаграмма 1</a:t>
            </a:r>
            <a:r>
              <a:rPr lang="ru" sz="1200"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b="1"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b="1"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b="1"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b="1" lang="ru" sz="120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" sz="1200">
                <a:latin typeface="Times New Roman"/>
                <a:ea typeface="Times New Roman"/>
                <a:cs typeface="Times New Roman"/>
                <a:sym typeface="Times New Roman"/>
              </a:rPr>
              <a:t>Да-13 человек, нет -1 человек, не знаю -2 человека.</a:t>
            </a:r>
          </a:p>
          <a:p>
            <a:pPr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b="1" lang="ru" sz="1200">
                <a:latin typeface="Times New Roman"/>
                <a:ea typeface="Times New Roman"/>
                <a:cs typeface="Times New Roman"/>
                <a:sym typeface="Times New Roman"/>
              </a:rPr>
              <a:t>Диаграмма 2</a:t>
            </a:r>
          </a:p>
          <a:p>
            <a:pPr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" sz="1200">
                <a:latin typeface="Times New Roman"/>
                <a:ea typeface="Times New Roman"/>
                <a:cs typeface="Times New Roman"/>
                <a:sym typeface="Times New Roman"/>
              </a:rPr>
              <a:t>Да – 12 человек, нет- 4 человека.</a:t>
            </a:r>
          </a:p>
          <a:p>
            <a:pPr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75" name="Shape 7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88700" y="583675"/>
            <a:ext cx="1766575" cy="1513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Shape 7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99850" y="3079850"/>
            <a:ext cx="3944300" cy="18618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FCE5CD"/>
        </a:solidFill>
      </p:bgPr>
    </p:bg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 txBox="1"/>
          <p:nvPr/>
        </p:nvSpPr>
        <p:spPr>
          <a:xfrm>
            <a:off x="-62250" y="0"/>
            <a:ext cx="8653799" cy="5525399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b="1" lang="ru" sz="1200">
                <a:solidFill>
                  <a:srgbClr val="38761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Диаграмма 3</a:t>
            </a:r>
            <a:r>
              <a:rPr lang="ru" sz="1200">
                <a:solidFill>
                  <a:srgbClr val="38761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</a:p>
          <a:p>
            <a:pPr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>
              <a:lnSpc>
                <a:spcPct val="150000"/>
              </a:lnSpc>
              <a:spcBef>
                <a:spcPts val="0"/>
              </a:spcBef>
              <a:buNone/>
            </a:pPr>
            <a:r>
              <a:rPr lang="ru" sz="1200">
                <a:latin typeface="Times New Roman"/>
                <a:ea typeface="Times New Roman"/>
                <a:cs typeface="Times New Roman"/>
                <a:sym typeface="Times New Roman"/>
              </a:rPr>
              <a:t>Сладкие – 5 человек, свежие – 4 человека,  цветочные – 5 человек,   пряные -1 человек,  другие – 1 человек.</a:t>
            </a:r>
          </a:p>
          <a:p>
            <a:pPr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b="1" lang="ru" sz="1200">
                <a:solidFill>
                  <a:srgbClr val="38761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Диаграмма 4.</a:t>
            </a:r>
            <a:r>
              <a:rPr lang="ru" sz="1200">
                <a:solidFill>
                  <a:srgbClr val="38761D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" sz="1200">
                <a:latin typeface="Times New Roman"/>
                <a:ea typeface="Times New Roman"/>
                <a:cs typeface="Times New Roman"/>
                <a:sym typeface="Times New Roman"/>
              </a:rPr>
              <a:t>Да – 2 человек, нет -14 человек.</a:t>
            </a:r>
          </a:p>
          <a:p>
            <a:pPr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2" name="Shape 8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22147" y="431747"/>
            <a:ext cx="4330874" cy="1653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Shape 8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00112" y="2727237"/>
            <a:ext cx="4152900" cy="2085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FCE5CD"/>
        </a:solidFill>
      </p:bgPr>
    </p:bg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 txBox="1"/>
          <p:nvPr/>
        </p:nvSpPr>
        <p:spPr>
          <a:xfrm>
            <a:off x="0" y="73625"/>
            <a:ext cx="9144000" cy="362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 rtl="0" algn="ctr">
              <a:spcBef>
                <a:spcPts val="0"/>
              </a:spcBef>
              <a:buNone/>
            </a:pPr>
            <a:r>
              <a:rPr b="1" lang="ru" sz="1200">
                <a:solidFill>
                  <a:srgbClr val="274E1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Диаграмма 5</a:t>
            </a:r>
            <a:r>
              <a:rPr lang="ru" sz="1200">
                <a:solidFill>
                  <a:srgbClr val="274E13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</a:p>
          <a:p>
            <a:pPr lvl="0" rtl="0" algn="ctr">
              <a:spcBef>
                <a:spcPts val="0"/>
              </a:spcBef>
              <a:buNone/>
            </a:pPr>
            <a:r>
              <a:t/>
            </a:r>
            <a:endParaRPr sz="12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9" name="Shape 8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50600" y="435712"/>
            <a:ext cx="4438650" cy="2124075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Shape 90"/>
          <p:cNvSpPr txBox="1"/>
          <p:nvPr/>
        </p:nvSpPr>
        <p:spPr>
          <a:xfrm>
            <a:off x="326850" y="2731525"/>
            <a:ext cx="8319000" cy="653699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" sz="1200">
                <a:latin typeface="Times New Roman"/>
                <a:ea typeface="Times New Roman"/>
                <a:cs typeface="Times New Roman"/>
                <a:sym typeface="Times New Roman"/>
              </a:rPr>
              <a:t>Книги -1 человек, телепередачи -2 человека, интернет -6 человек,  мастер-класс -7 человек.</a:t>
            </a:r>
          </a:p>
        </p:txBody>
      </p:sp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FCE5CD"/>
        </a:solidFill>
      </p:bgPr>
    </p:bg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 txBox="1"/>
          <p:nvPr>
            <p:ph type="title"/>
          </p:nvPr>
        </p:nvSpPr>
        <p:spPr>
          <a:xfrm>
            <a:off x="311700" y="372500"/>
            <a:ext cx="8520599" cy="733499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b="1" lang="ru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Диаграмма 6. </a:t>
            </a:r>
          </a:p>
        </p:txBody>
      </p:sp>
      <p:sp>
        <p:nvSpPr>
          <p:cNvPr id="96" name="Shape 96"/>
          <p:cNvSpPr txBox="1"/>
          <p:nvPr>
            <p:ph idx="1" type="body"/>
          </p:nvPr>
        </p:nvSpPr>
        <p:spPr>
          <a:xfrm>
            <a:off x="311700" y="1468825"/>
            <a:ext cx="8520599" cy="30999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2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Да -13 человек, нет – 2 человека, не знаю – 1 человек.</a:t>
            </a:r>
          </a:p>
          <a:p>
            <a:pPr lvl="0" algn="ctr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pic>
        <p:nvPicPr>
          <p:cNvPr id="97" name="Shape 9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66950" y="1252537"/>
            <a:ext cx="4610100" cy="2638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 txBox="1"/>
          <p:nvPr>
            <p:ph idx="4294967295" type="title"/>
          </p:nvPr>
        </p:nvSpPr>
        <p:spPr>
          <a:xfrm>
            <a:off x="430800" y="1889700"/>
            <a:ext cx="8282399" cy="1516500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 b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spcBef>
                <a:spcPts val="0"/>
              </a:spcBef>
              <a:buNone/>
            </a:pPr>
            <a:r>
              <a:rPr lang="ru"/>
              <a:t> </a:t>
            </a:r>
          </a:p>
        </p:txBody>
      </p:sp>
      <p:sp>
        <p:nvSpPr>
          <p:cNvPr id="103" name="Shape 103"/>
          <p:cNvSpPr txBox="1"/>
          <p:nvPr>
            <p:ph idx="4294967295" type="body"/>
          </p:nvPr>
        </p:nvSpPr>
        <p:spPr>
          <a:xfrm>
            <a:off x="272800" y="280150"/>
            <a:ext cx="8520599" cy="3806100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600">
                <a:solidFill>
                  <a:srgbClr val="1155CC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Актуальность </a:t>
            </a:r>
          </a:p>
          <a:p>
            <a:pPr indent="-4572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55CC"/>
              </a:buClr>
              <a:buSzPct val="100000"/>
              <a:buFont typeface="Times New Roman"/>
            </a:pPr>
            <a:r>
              <a:rPr lang="ru" sz="3600">
                <a:solidFill>
                  <a:srgbClr val="1155CC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сбор и обобщении информации по теме исследования, </a:t>
            </a:r>
          </a:p>
          <a:p>
            <a:pPr indent="-4572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55CC"/>
              </a:buClr>
              <a:buSzPct val="100000"/>
              <a:buFont typeface="Times New Roman"/>
            </a:pPr>
            <a:r>
              <a:rPr lang="ru" sz="3600">
                <a:solidFill>
                  <a:srgbClr val="1155CC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понимание технологии изготовления духов,</a:t>
            </a:r>
          </a:p>
          <a:p>
            <a:pPr indent="-4572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55CC"/>
              </a:buClr>
              <a:buSzPct val="100000"/>
              <a:buFont typeface="Times New Roman"/>
            </a:pPr>
            <a:r>
              <a:rPr lang="ru" sz="3600">
                <a:solidFill>
                  <a:srgbClr val="1155CC"/>
                </a:solidFill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возможность научиться создавать новые парфюмерные творения в домашних условиях.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FFE599"/>
        </a:solidFill>
      </p:bgPr>
    </p:bg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 txBox="1"/>
          <p:nvPr/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9" name="Shape 109"/>
          <p:cNvSpPr txBox="1"/>
          <p:nvPr>
            <p:ph idx="4294967295" type="title"/>
          </p:nvPr>
        </p:nvSpPr>
        <p:spPr>
          <a:xfrm>
            <a:off x="311700" y="0"/>
            <a:ext cx="8520599" cy="1106099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b="1" lang="ru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Объект исследования</a:t>
            </a:r>
            <a:r>
              <a:rPr b="1" lang="ru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- духи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0" name="Shape 110"/>
          <p:cNvSpPr txBox="1"/>
          <p:nvPr>
            <p:ph idx="4294967295" type="body"/>
          </p:nvPr>
        </p:nvSpPr>
        <p:spPr>
          <a:xfrm>
            <a:off x="311700" y="677050"/>
            <a:ext cx="8520599" cy="3891599"/>
          </a:xfrm>
          <a:prstGeom prst="rect">
            <a:avLst/>
          </a:prstGeom>
        </p:spPr>
        <p:txBody>
          <a:bodyPr anchorCtr="0" anchor="t" bIns="91425" lIns="91425" rIns="91425" tIns="91425">
            <a:noAutofit/>
          </a:bodyPr>
          <a:lstStyle/>
          <a:p>
            <a:pPr indent="0" lvl="0" marL="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Предмет исследования</a:t>
            </a:r>
            <a:r>
              <a:rPr lang="ru" sz="3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-  </a:t>
            </a:r>
            <a:r>
              <a:rPr b="1" lang="ru" sz="3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процесс создания собственных духов</a:t>
            </a:r>
          </a:p>
          <a:p>
            <a:pPr indent="0" lvl="0" marL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3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Гипотеза исследования:</a:t>
            </a:r>
            <a:r>
              <a:rPr lang="ru" sz="3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b="1" lang="ru" sz="30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если освоить технологию духов, то можно самим сделать духи в домашних условиях </a:t>
            </a:r>
          </a:p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0E0E3"/>
        </a:solidFill>
      </p:bgPr>
    </p:bg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 txBox="1"/>
          <p:nvPr/>
        </p:nvSpPr>
        <p:spPr>
          <a:xfrm>
            <a:off x="0" y="-365750"/>
            <a:ext cx="9042900" cy="543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indent="444500"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b="1" lang="ru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Цель работы:</a:t>
            </a:r>
          </a:p>
          <a:p>
            <a:pPr indent="-228600" lvl="0" marL="457200" rtl="0" algn="just">
              <a:lnSpc>
                <a:spcPct val="150000"/>
              </a:lnSpc>
              <a:spcBef>
                <a:spcPts val="0"/>
              </a:spcBef>
              <a:buClr>
                <a:srgbClr val="0000FF"/>
              </a:buClr>
              <a:buFont typeface="Times New Roman"/>
              <a:buChar char="★"/>
            </a:pPr>
            <a:r>
              <a:rPr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создание собственной парфюмерной композиции из доступных ароматических веществ в  домашних условиях.</a:t>
            </a:r>
          </a:p>
          <a:p>
            <a:pPr indent="444500"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b="1" lang="ru" u="sng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Задачи:</a:t>
            </a:r>
          </a:p>
          <a:p>
            <a:pPr indent="-228600"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">
                <a:latin typeface="Times New Roman"/>
                <a:ea typeface="Times New Roman"/>
                <a:cs typeface="Times New Roman"/>
                <a:sym typeface="Times New Roman"/>
              </a:rPr>
              <a:t>     1.</a:t>
            </a:r>
            <a:r>
              <a:rPr lang="ru" sz="700">
                <a:latin typeface="Times New Roman"/>
                <a:ea typeface="Times New Roman"/>
                <a:cs typeface="Times New Roman"/>
                <a:sym typeface="Times New Roman"/>
              </a:rPr>
              <a:t> 	</a:t>
            </a:r>
            <a:r>
              <a:rPr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Изучить историю духов и парфюмерной продукции;</a:t>
            </a:r>
          </a:p>
          <a:p>
            <a:pPr indent="-228600"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2.</a:t>
            </a:r>
            <a:r>
              <a:rPr lang="ru" sz="7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	</a:t>
            </a:r>
            <a:r>
              <a:rPr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Изучить принципы создания смесей духов в домашних условиях;</a:t>
            </a:r>
          </a:p>
          <a:p>
            <a:pPr indent="-228600"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3.</a:t>
            </a:r>
            <a:r>
              <a:rPr lang="ru" sz="7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	</a:t>
            </a:r>
            <a:r>
              <a:rPr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Научиться распознаванию запахов, шлейфов запахов и тонов;</a:t>
            </a:r>
          </a:p>
          <a:p>
            <a:pPr indent="-228600"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4.</a:t>
            </a:r>
            <a:r>
              <a:rPr lang="ru" sz="7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	</a:t>
            </a:r>
            <a:r>
              <a:rPr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Провести работу по созданию и совершенствованию собственных парфюмерных композиций;</a:t>
            </a:r>
          </a:p>
          <a:p>
            <a:pPr indent="-228600"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5.</a:t>
            </a:r>
            <a:r>
              <a:rPr lang="ru" sz="7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	</a:t>
            </a:r>
            <a:r>
              <a:rPr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Тестирование полученных духов и презентация результатов;</a:t>
            </a:r>
          </a:p>
          <a:p>
            <a:pPr indent="-228600"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6.</a:t>
            </a:r>
            <a:r>
              <a:rPr lang="ru" sz="700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	</a:t>
            </a:r>
            <a:r>
              <a:rPr lang="ru">
                <a:solidFill>
                  <a:srgbClr val="00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Сделать вывод о возможности дальнейшего использования данного способа приготовления духов в домашних условиях.</a:t>
            </a:r>
          </a:p>
        </p:txBody>
      </p:sp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9D9D9"/>
        </a:solidFill>
      </p:bgPr>
    </p:bg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Shape 120"/>
          <p:cNvSpPr txBox="1"/>
          <p:nvPr>
            <p:ph type="title"/>
          </p:nvPr>
        </p:nvSpPr>
        <p:spPr>
          <a:xfrm>
            <a:off x="389525" y="76775"/>
            <a:ext cx="8520599" cy="733499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b="1" i="1" lang="ru">
                <a:solidFill>
                  <a:srgbClr val="FF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Приготовление духов в домашних условиях</a:t>
            </a:r>
          </a:p>
        </p:txBody>
      </p:sp>
      <p:sp>
        <p:nvSpPr>
          <p:cNvPr id="121" name="Shape 121"/>
          <p:cNvSpPr txBox="1"/>
          <p:nvPr/>
        </p:nvSpPr>
        <p:spPr>
          <a:xfrm rot="-140">
            <a:off x="1369641" y="4506754"/>
            <a:ext cx="7354200" cy="40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indent="444500"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b="1" lang="ru">
                <a:latin typeface="Times New Roman"/>
                <a:ea typeface="Times New Roman"/>
                <a:cs typeface="Times New Roman"/>
                <a:sym typeface="Times New Roman"/>
              </a:rPr>
              <a:t>Процесс приготовления духов на масленой основе</a:t>
            </a:r>
          </a:p>
        </p:txBody>
      </p:sp>
      <p:pic>
        <p:nvPicPr>
          <p:cNvPr id="122" name="Shape 1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403032">
            <a:off x="371949" y="1369187"/>
            <a:ext cx="2438400" cy="1838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Shape 1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78050" y="842787"/>
            <a:ext cx="2457450" cy="1857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Shape 1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 rot="637679">
            <a:off x="6822174" y="1031187"/>
            <a:ext cx="1752600" cy="2314575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Shape 125"/>
          <p:cNvSpPr txBox="1"/>
          <p:nvPr/>
        </p:nvSpPr>
        <p:spPr>
          <a:xfrm>
            <a:off x="2249025" y="2910525"/>
            <a:ext cx="4723799" cy="1494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b="1" i="1" lang="ru">
                <a:solidFill>
                  <a:srgbClr val="98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«Радость султана»</a:t>
            </a:r>
          </a:p>
          <a:p>
            <a:pPr indent="-228600" lvl="0" marL="457200" rtl="0" algn="ctr">
              <a:lnSpc>
                <a:spcPct val="150000"/>
              </a:lnSpc>
              <a:spcBef>
                <a:spcPts val="0"/>
              </a:spcBef>
              <a:buClr>
                <a:srgbClr val="980000"/>
              </a:buClr>
              <a:buFont typeface="Times New Roman"/>
              <a:buChar char="★"/>
            </a:pPr>
            <a:r>
              <a:rPr lang="ru">
                <a:solidFill>
                  <a:srgbClr val="98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 капли масла пачули</a:t>
            </a:r>
          </a:p>
          <a:p>
            <a:pPr indent="-228600" lvl="0" marL="457200" rtl="0" algn="ctr">
              <a:lnSpc>
                <a:spcPct val="150000"/>
              </a:lnSpc>
              <a:spcBef>
                <a:spcPts val="0"/>
              </a:spcBef>
              <a:buClr>
                <a:srgbClr val="980000"/>
              </a:buClr>
              <a:buFont typeface="Times New Roman"/>
              <a:buChar char="★"/>
            </a:pPr>
            <a:r>
              <a:rPr lang="ru">
                <a:solidFill>
                  <a:srgbClr val="98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 капли лавандового масла</a:t>
            </a:r>
          </a:p>
          <a:p>
            <a:pPr indent="-228600" lvl="0" marL="457200" rtl="0" algn="ctr">
              <a:lnSpc>
                <a:spcPct val="150000"/>
              </a:lnSpc>
              <a:spcBef>
                <a:spcPts val="0"/>
              </a:spcBef>
              <a:buClr>
                <a:srgbClr val="980000"/>
              </a:buClr>
              <a:buFont typeface="Times New Roman"/>
              <a:buChar char="★"/>
            </a:pPr>
            <a:r>
              <a:rPr lang="ru">
                <a:solidFill>
                  <a:srgbClr val="98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 капли масла иланг-иланг</a:t>
            </a:r>
          </a:p>
          <a:p>
            <a:pPr indent="-228600" lvl="0" marL="457200" rtl="0" algn="ctr">
              <a:lnSpc>
                <a:spcPct val="150000"/>
              </a:lnSpc>
              <a:spcBef>
                <a:spcPts val="0"/>
              </a:spcBef>
              <a:buClr>
                <a:srgbClr val="980000"/>
              </a:buClr>
              <a:buFont typeface="Times New Roman"/>
              <a:buChar char="★"/>
            </a:pPr>
            <a:r>
              <a:rPr lang="ru">
                <a:solidFill>
                  <a:srgbClr val="98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 капля жасминового масла</a:t>
            </a:r>
          </a:p>
        </p:txBody>
      </p:sp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9D9D9"/>
        </a:solidFill>
      </p:bgPr>
    </p:bg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/>
          <p:nvPr>
            <p:ph type="title"/>
          </p:nvPr>
        </p:nvSpPr>
        <p:spPr>
          <a:xfrm>
            <a:off x="389525" y="76775"/>
            <a:ext cx="8520599" cy="733499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 algn="ctr">
              <a:spcBef>
                <a:spcPts val="0"/>
              </a:spcBef>
              <a:buNone/>
            </a:pPr>
            <a:r>
              <a:rPr b="1" i="1" lang="ru">
                <a:solidFill>
                  <a:srgbClr val="FF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Приготовление духов в домашних условиях</a:t>
            </a:r>
          </a:p>
        </p:txBody>
      </p:sp>
      <p:sp>
        <p:nvSpPr>
          <p:cNvPr id="131" name="Shape 131"/>
          <p:cNvSpPr txBox="1"/>
          <p:nvPr/>
        </p:nvSpPr>
        <p:spPr>
          <a:xfrm rot="-140">
            <a:off x="1369641" y="4506754"/>
            <a:ext cx="7354200" cy="40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indent="444500"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b="1" lang="ru">
                <a:latin typeface="Times New Roman"/>
                <a:ea typeface="Times New Roman"/>
                <a:cs typeface="Times New Roman"/>
                <a:sym typeface="Times New Roman"/>
              </a:rPr>
              <a:t>Процесс приготовления духов на масленой основе</a:t>
            </a:r>
          </a:p>
        </p:txBody>
      </p:sp>
      <p:pic>
        <p:nvPicPr>
          <p:cNvPr id="132" name="Shape 1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43602" y="1000552"/>
            <a:ext cx="1912049" cy="2530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Shape 13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083725" y="1317587"/>
            <a:ext cx="1771650" cy="2352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Shape 13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945800" y="1726700"/>
            <a:ext cx="2622325" cy="1978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9D9D9"/>
        </a:solidFill>
      </p:bgPr>
    </p:bg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 txBox="1"/>
          <p:nvPr>
            <p:ph type="title"/>
          </p:nvPr>
        </p:nvSpPr>
        <p:spPr>
          <a:xfrm>
            <a:off x="389525" y="76775"/>
            <a:ext cx="8520599" cy="733499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 algn="ctr">
              <a:spcBef>
                <a:spcPts val="0"/>
              </a:spcBef>
              <a:buNone/>
            </a:pPr>
            <a:r>
              <a:rPr b="1" i="1" lang="ru">
                <a:solidFill>
                  <a:srgbClr val="FF00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Приготовление духов в домашних условиях</a:t>
            </a:r>
          </a:p>
        </p:txBody>
      </p:sp>
      <p:sp>
        <p:nvSpPr>
          <p:cNvPr id="140" name="Shape 140"/>
          <p:cNvSpPr txBox="1"/>
          <p:nvPr/>
        </p:nvSpPr>
        <p:spPr>
          <a:xfrm rot="-140">
            <a:off x="1369641" y="4506754"/>
            <a:ext cx="7354200" cy="40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indent="444500"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b="1" lang="ru">
                <a:latin typeface="Times New Roman"/>
                <a:ea typeface="Times New Roman"/>
                <a:cs typeface="Times New Roman"/>
                <a:sym typeface="Times New Roman"/>
              </a:rPr>
              <a:t>Процесс приготовления духов на масленой основе</a:t>
            </a:r>
          </a:p>
        </p:txBody>
      </p:sp>
      <p:pic>
        <p:nvPicPr>
          <p:cNvPr id="141" name="Shape 1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21804" y="1424125"/>
            <a:ext cx="2790824" cy="2096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Shape 14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307300" y="1129662"/>
            <a:ext cx="2305050" cy="3057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FFF2CC"/>
        </a:solidFill>
      </p:bgPr>
    </p:bg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Shape 147"/>
          <p:cNvSpPr txBox="1"/>
          <p:nvPr>
            <p:ph type="title"/>
          </p:nvPr>
        </p:nvSpPr>
        <p:spPr>
          <a:xfrm>
            <a:off x="311700" y="372500"/>
            <a:ext cx="8520599" cy="1090499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rtl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b="1" lang="ru">
                <a:solidFill>
                  <a:srgbClr val="00FF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Изготовление духов на основе спирта</a:t>
            </a:r>
          </a:p>
          <a:p>
            <a:pPr lvl="0" algn="ctr">
              <a:spcBef>
                <a:spcPts val="0"/>
              </a:spcBef>
              <a:buNone/>
            </a:pPr>
            <a:r>
              <a:t/>
            </a:r>
            <a:endParaRPr/>
          </a:p>
        </p:txBody>
      </p:sp>
      <p:pic>
        <p:nvPicPr>
          <p:cNvPr id="148" name="Shape 1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339825">
            <a:off x="741639" y="860719"/>
            <a:ext cx="2175823" cy="16384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Shape 14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73399" y="791750"/>
            <a:ext cx="1335124" cy="1776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Shape 15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369975" y="875912"/>
            <a:ext cx="2554400" cy="19330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Shape 15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57962" y="2918537"/>
            <a:ext cx="1552575" cy="2057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Shape 15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443275" y="3094762"/>
            <a:ext cx="2257425" cy="1704975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Shape 153"/>
          <p:cNvSpPr txBox="1"/>
          <p:nvPr/>
        </p:nvSpPr>
        <p:spPr>
          <a:xfrm>
            <a:off x="5859950" y="3330750"/>
            <a:ext cx="3284099" cy="1299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indent="-228600" lvl="0" marL="457200" rtl="0">
              <a:spcBef>
                <a:spcPts val="0"/>
              </a:spcBef>
              <a:buFont typeface="Times New Roman"/>
              <a:buChar char="❖"/>
            </a:pPr>
            <a:r>
              <a:rPr lang="ru">
                <a:latin typeface="Times New Roman"/>
                <a:ea typeface="Times New Roman"/>
                <a:cs typeface="Times New Roman"/>
                <a:sym typeface="Times New Roman"/>
              </a:rPr>
              <a:t> 10 мл чистого 90-процентного спирта, смешала с 5-10 мл дистиллированной воды и добавила 10-15 капель эфирного масла. </a:t>
            </a:r>
          </a:p>
        </p:txBody>
      </p:sp>
    </p:spTree>
  </p:cSld>
  <p:clrMapOvr>
    <a:masterClrMapping/>
  </p:clrMapOvr>
  <p:transition spd="slow">
    <p:cut/>
  </p:transition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bg>
      <p:bgPr>
        <a:solidFill>
          <a:srgbClr val="D9D9D9"/>
        </a:solidFill>
      </p:bgPr>
    </p:bg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Shape 158"/>
          <p:cNvSpPr txBox="1"/>
          <p:nvPr>
            <p:ph type="title"/>
          </p:nvPr>
        </p:nvSpPr>
        <p:spPr>
          <a:xfrm>
            <a:off x="311700" y="-102225"/>
            <a:ext cx="8520599" cy="514799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 algn="ctr">
              <a:spcBef>
                <a:spcPts val="0"/>
              </a:spcBef>
              <a:buNone/>
            </a:pPr>
            <a:r>
              <a:rPr lang="ru" sz="2400">
                <a:solidFill>
                  <a:srgbClr val="FF0000"/>
                </a:solidFill>
              </a:rPr>
              <a:t>Выводы</a:t>
            </a:r>
            <a:r>
              <a:rPr lang="ru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159" name="Shape 159"/>
          <p:cNvSpPr txBox="1"/>
          <p:nvPr/>
        </p:nvSpPr>
        <p:spPr>
          <a:xfrm>
            <a:off x="677050" y="-35250"/>
            <a:ext cx="7945499" cy="5214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rIns="91425" tIns="91425">
            <a:noAutofit/>
          </a:bodyPr>
          <a:lstStyle/>
          <a:p>
            <a:pPr indent="-228600"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t/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28600"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">
                <a:latin typeface="Times New Roman"/>
                <a:ea typeface="Times New Roman"/>
                <a:cs typeface="Times New Roman"/>
                <a:sym typeface="Times New Roman"/>
              </a:rPr>
              <a:t>   </a:t>
            </a:r>
            <a:r>
              <a:rPr lang="ru" sz="1800">
                <a:latin typeface="Times New Roman"/>
                <a:ea typeface="Times New Roman"/>
                <a:cs typeface="Times New Roman"/>
                <a:sym typeface="Times New Roman"/>
              </a:rPr>
              <a:t> 1. 	В результате проведенного эксперимента  подтверждены теоретические положения о возможности создания духов в домашних условиях.</a:t>
            </a:r>
          </a:p>
          <a:p>
            <a:pPr indent="-228600"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" sz="1800">
                <a:latin typeface="Times New Roman"/>
                <a:ea typeface="Times New Roman"/>
                <a:cs typeface="Times New Roman"/>
                <a:sym typeface="Times New Roman"/>
              </a:rPr>
              <a:t>    2. 	 В результате проведенных исследований гипотеза, выдвинутая в начале исследования, подтвердилась.</a:t>
            </a:r>
          </a:p>
          <a:p>
            <a:pPr indent="-228600"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" sz="1800">
                <a:latin typeface="Times New Roman"/>
                <a:ea typeface="Times New Roman"/>
                <a:cs typeface="Times New Roman"/>
                <a:sym typeface="Times New Roman"/>
              </a:rPr>
              <a:t>    3. 	В домашних условиях достаточно просто приготовить собственные духи или успешно можно приготовить цветочную воду (например, из лепестков роз). Но эти ароматы будут гораздо проще, чем покупные духи знаменитых фирм-производителей.</a:t>
            </a:r>
          </a:p>
          <a:p>
            <a:pPr indent="-228600" lvl="0" rtl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" sz="1800">
                <a:latin typeface="Times New Roman"/>
                <a:ea typeface="Times New Roman"/>
                <a:cs typeface="Times New Roman"/>
                <a:sym typeface="Times New Roman"/>
              </a:rPr>
              <a:t>    4. 	Экспериментируя, можно найти свой любимый, неповторимый аромат духов.</a:t>
            </a:r>
          </a:p>
        </p:txBody>
      </p:sp>
    </p:spTree>
  </p:cSld>
  <p:clrMapOvr>
    <a:masterClrMapping/>
  </p:clrMapOvr>
  <p:transition spd="slow">
    <p:cut/>
  </p:transition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 txBox="1"/>
          <p:nvPr>
            <p:ph type="title"/>
          </p:nvPr>
        </p:nvSpPr>
        <p:spPr>
          <a:xfrm>
            <a:off x="311700" y="372500"/>
            <a:ext cx="8520599" cy="733499"/>
          </a:xfrm>
          <a:prstGeom prst="rect">
            <a:avLst/>
          </a:prstGeom>
        </p:spPr>
        <p:txBody>
          <a:bodyPr anchorCtr="0" anchor="b" bIns="91425" lIns="91425" rIns="91425" tIns="91425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 spd="slow">
    <p:cut/>
  </p:transition>
</p:sld>
</file>

<file path=ppt/theme/theme.xml><?xml version="1.0" encoding="utf-8"?>
<a:theme xmlns:a="http://schemas.openxmlformats.org/drawingml/2006/main" xmlns:r="http://schemas.openxmlformats.org/officeDocument/2006/relationships" name="modern-writer">
  <a:themeElements>
    <a:clrScheme name="Modern Writer">
      <a:dk1>
        <a:srgbClr val="E91D63"/>
      </a:dk1>
      <a:lt1>
        <a:srgbClr val="FFFFFF"/>
      </a:lt1>
      <a:dk2>
        <a:srgbClr val="424242"/>
      </a:dk2>
      <a:lt2>
        <a:srgbClr val="999999"/>
      </a:lt2>
      <a:accent1>
        <a:srgbClr val="607D8B"/>
      </a:accent1>
      <a:accent2>
        <a:srgbClr val="673AB7"/>
      </a:accent2>
      <a:accent3>
        <a:srgbClr val="9C26B0"/>
      </a:accent3>
      <a:accent4>
        <a:srgbClr val="0090AC"/>
      </a:accent4>
      <a:accent5>
        <a:srgbClr val="01AFD1"/>
      </a:accent5>
      <a:accent6>
        <a:srgbClr val="F8E71C"/>
      </a:accent6>
      <a:hlink>
        <a:srgbClr val="01AFD1"/>
      </a:hlink>
      <a:folHlink>
        <a:srgbClr val="01AFD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1.xml><?xml version="1.0" encoding="utf-8"?>
<a:theme xmlns:a="http://schemas.openxmlformats.org/drawingml/2006/main" xmlns:r="http://schemas.openxmlformats.org/officeDocument/2006/relationships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